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ftp://ftp.ncdc.noaa.gov/pub/data/gso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</a:t>
            </a:r>
            <a:r>
              <a:rPr lang="ru-RU" sz="3200" i="1" dirty="0" smtClean="0">
                <a:solidFill>
                  <a:srgbClr val="0070C0"/>
                </a:solidFill>
              </a:rPr>
              <a:t>ы</a:t>
            </a:r>
            <a:r>
              <a:rPr lang="ru-RU" sz="3200" i="1" dirty="0" smtClean="0">
                <a:solidFill>
                  <a:srgbClr val="0070C0"/>
                </a:solidFill>
              </a:rPr>
              <a:t>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Мотивация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t="4023"/>
          <a:stretch>
            <a:fillRect/>
          </a:stretch>
        </p:blipFill>
        <p:spPr bwMode="auto">
          <a:xfrm>
            <a:off x="762000" y="1524000"/>
            <a:ext cx="4488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438400" y="10668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 на реальных картах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60020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маршрутизации: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- </a:t>
            </a:r>
            <a:r>
              <a:rPr lang="ru-RU" sz="2000" dirty="0" smtClean="0">
                <a:solidFill>
                  <a:srgbClr val="0070C0"/>
                </a:solidFill>
              </a:rPr>
              <a:t>это  </a:t>
            </a:r>
            <a:r>
              <a:rPr lang="ru-RU" sz="2000" dirty="0" smtClean="0">
                <a:solidFill>
                  <a:srgbClr val="0070C0"/>
                </a:solidFill>
              </a:rPr>
              <a:t>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563879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-180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-179.967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-179.95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-179.933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-179.917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-179.883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5334000"/>
            <a:ext cx="525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u="sng" dirty="0" smtClean="0">
                <a:hlinkClick r:id="rId4"/>
              </a:rPr>
              <a:t>ftp://ftp.ncdc.noaa.gov/pub/data/gsod</a:t>
            </a:r>
            <a:endParaRPr lang="ru-RU" sz="2000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5" cstate="print"/>
          <a:srcRect t="6999" r="815"/>
          <a:stretch>
            <a:fillRect/>
          </a:stretch>
        </p:blipFill>
        <p:spPr bwMode="auto">
          <a:xfrm>
            <a:off x="762000" y="1143000"/>
            <a:ext cx="5562600" cy="405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38200" y="5791200"/>
            <a:ext cx="815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STN WBAN YEARMODA TEMP DEWP SLP STPVISIB WDSP MXSPD GUST MAX MINPRCP SNDP   FRSHTT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20140711 78.8  4   57.2  4  9999.9  0 9999.9 0 999.9  0 4.0 4 9.9 17.1  84.2*   71.6* 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20140712  68.8 14 58.5 14 9999.9 0 9999.9 0 999.9 0 1.8 14 5.1  999.9 75.2*  62.6*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489</Words>
  <PresentationFormat>Экран (4:3)</PresentationFormat>
  <Paragraphs>78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54</cp:revision>
  <dcterms:created xsi:type="dcterms:W3CDTF">2015-05-27T06:02:20Z</dcterms:created>
  <dcterms:modified xsi:type="dcterms:W3CDTF">2015-05-27T09:10:40Z</dcterms:modified>
</cp:coreProperties>
</file>